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6" r:id="rId3"/>
    <p:sldId id="287" r:id="rId4"/>
    <p:sldId id="283" r:id="rId5"/>
    <p:sldId id="273" r:id="rId6"/>
    <p:sldId id="275" r:id="rId7"/>
    <p:sldId id="277" r:id="rId8"/>
    <p:sldId id="284" r:id="rId9"/>
    <p:sldId id="288" r:id="rId10"/>
    <p:sldId id="289" r:id="rId11"/>
    <p:sldId id="281" r:id="rId12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6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7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3EACF-5AAC-452C-B82C-B5CC120DFBB1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59616-5396-42F4-910B-92125CFC2BE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1303063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8E216-DAB9-42FC-AB1E-039C92C19CC7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13" y="4687888"/>
            <a:ext cx="5375275" cy="4440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CFA66-AD37-4ABA-A6DA-30FA7BC354F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9981D7-3FD8-436A-9623-9FCE234D94D6}" type="datetimeFigureOut">
              <a:rPr lang="en-AU" smtClean="0"/>
              <a:pPr/>
              <a:t>21/03/2013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228CF-8074-4E10-BF86-2CD23A51C9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 ppt background copy.jpg"/>
          <p:cNvPicPr>
            <a:picLocks noChangeAspect="1"/>
          </p:cNvPicPr>
          <p:nvPr userDrawn="1"/>
        </p:nvPicPr>
        <p:blipFill rotWithShape="1">
          <a:blip r:embed="rId13" cstate="print"/>
          <a:srcRect t="91092" b="1333"/>
          <a:stretch/>
        </p:blipFill>
        <p:spPr>
          <a:xfrm>
            <a:off x="0" y="6247082"/>
            <a:ext cx="9144000" cy="51952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600200"/>
            <a:ext cx="793122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00456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456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00456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456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00456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rgbClr val="00456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khall@ceomelb.catholic.edu.au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www.ceomelb.catholic.edu.au" TargetMode="External"/><Relationship Id="rId2" Type="http://schemas.openxmlformats.org/officeDocument/2006/relationships/hyperlink" Target="mailto:dfitton@ceomelb.catholic.edu.au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 ppt background whit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1800" y="2130425"/>
            <a:ext cx="5400600" cy="2810743"/>
          </a:xfrm>
        </p:spPr>
        <p:txBody>
          <a:bodyPr>
            <a:normAutofit/>
          </a:bodyPr>
          <a:lstStyle/>
          <a:p>
            <a:pPr algn="ctr"/>
            <a:r>
              <a:rPr lang="en-AU" sz="4000" dirty="0" smtClean="0">
                <a:solidFill>
                  <a:schemeClr val="bg1">
                    <a:lumMod val="95000"/>
                  </a:schemeClr>
                </a:solidFill>
              </a:rPr>
              <a:t>ICON: </a:t>
            </a:r>
            <a:br>
              <a:rPr lang="en-AU" sz="40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AU" sz="4000" dirty="0" smtClean="0">
                <a:solidFill>
                  <a:schemeClr val="bg1">
                    <a:lumMod val="95000"/>
                  </a:schemeClr>
                </a:solidFill>
              </a:rPr>
              <a:t>Video Conferencing</a:t>
            </a:r>
            <a:endParaRPr lang="en-AU" sz="4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bama-using-Google-Hangou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44824"/>
            <a:ext cx="5400600" cy="337537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this space</a:t>
            </a:r>
            <a:endParaRPr lang="en-AU" dirty="0"/>
          </a:p>
        </p:txBody>
      </p:sp>
      <p:pic>
        <p:nvPicPr>
          <p:cNvPr id="7" name="Picture 6" descr="google-hangout-coll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01802">
            <a:off x="5126982" y="906854"/>
            <a:ext cx="3264024" cy="1836014"/>
          </a:xfrm>
          <a:prstGeom prst="rect">
            <a:avLst/>
          </a:prstGeom>
        </p:spPr>
      </p:pic>
      <p:pic>
        <p:nvPicPr>
          <p:cNvPr id="8" name="Picture 7" descr="Skype_std_use_logo_pos_col_rg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3068960"/>
            <a:ext cx="2645693" cy="1165447"/>
          </a:xfrm>
          <a:prstGeom prst="rect">
            <a:avLst/>
          </a:prstGeom>
        </p:spPr>
      </p:pic>
      <p:pic>
        <p:nvPicPr>
          <p:cNvPr id="9" name="Picture 8" descr="hero-desktop-window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912952">
            <a:off x="6444208" y="4293096"/>
            <a:ext cx="2076836" cy="1539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4067944" cy="1143000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AU" dirty="0"/>
          </a:p>
        </p:txBody>
      </p:sp>
      <p:pic>
        <p:nvPicPr>
          <p:cNvPr id="4" name="Content Placeholder 5" descr="wordcloud_rais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980728"/>
            <a:ext cx="6597547" cy="4525963"/>
          </a:xfrm>
        </p:spPr>
      </p:pic>
      <p:sp>
        <p:nvSpPr>
          <p:cNvPr id="6" name="Rectangle 5"/>
          <p:cNvSpPr/>
          <p:nvPr/>
        </p:nvSpPr>
        <p:spPr>
          <a:xfrm>
            <a:off x="395536" y="4581128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1F497D"/>
                </a:solidFill>
                <a:ea typeface="Times New Roman"/>
                <a:cs typeface="Times New Roman"/>
              </a:rPr>
              <a:t>Kimberley Hall</a:t>
            </a:r>
            <a:endParaRPr lang="en-AU" sz="20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4F7440"/>
                </a:solidFill>
                <a:ea typeface="Times New Roman"/>
                <a:cs typeface="Times New Roman"/>
              </a:rPr>
              <a:t>Ph:</a:t>
            </a:r>
            <a:r>
              <a:rPr lang="en-US" dirty="0" smtClean="0">
                <a:solidFill>
                  <a:srgbClr val="4F7440"/>
                </a:solidFill>
                <a:ea typeface="Times New Roman"/>
                <a:cs typeface="Times New Roman"/>
              </a:rPr>
              <a:t> 03 9267 0359  </a:t>
            </a:r>
          </a:p>
          <a:p>
            <a:pPr>
              <a:spcAft>
                <a:spcPts val="0"/>
              </a:spcAft>
              <a:buNone/>
            </a:pPr>
            <a:r>
              <a:rPr lang="en-AU" sz="2000" dirty="0" smtClean="0">
                <a:solidFill>
                  <a:srgbClr val="0000FF"/>
                </a:solidFill>
                <a:ea typeface="Times New Roman"/>
                <a:cs typeface="Times New Roman"/>
                <a:hlinkClick r:id="rId3"/>
              </a:rPr>
              <a:t>khall@ceomelb.catholic.edu.au</a:t>
            </a:r>
            <a:endParaRPr lang="en-AU" sz="20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AU" b="1" dirty="0" smtClean="0">
                <a:solidFill>
                  <a:srgbClr val="76923C"/>
                </a:solidFill>
                <a:ea typeface="Times New Roman"/>
                <a:cs typeface="Times New Roman"/>
              </a:rPr>
              <a:t>Video Conference Username:</a:t>
            </a:r>
            <a:endParaRPr lang="en-AU" sz="20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en-AU" dirty="0" smtClean="0">
                <a:solidFill>
                  <a:srgbClr val="1F497D"/>
                </a:solidFill>
                <a:ea typeface="Times New Roman"/>
                <a:cs typeface="Times New Roman"/>
              </a:rPr>
              <a:t>ceom.kimberley.hall </a:t>
            </a:r>
            <a:endParaRPr lang="en-AU" sz="2000" dirty="0" smtClean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Video Conferencing in context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065315"/>
          </a:xfrm>
        </p:spPr>
        <p:txBody>
          <a:bodyPr/>
          <a:lstStyle/>
          <a:p>
            <a:pPr algn="ctr">
              <a:buNone/>
            </a:pPr>
            <a:r>
              <a:rPr lang="en-AU" dirty="0" smtClean="0"/>
              <a:t>ICON will provide technological systems that will enable Catholic educators to </a:t>
            </a:r>
            <a:r>
              <a:rPr lang="en-AU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easily connect and collaborate </a:t>
            </a:r>
            <a:r>
              <a:rPr lang="en-AU" dirty="0" smtClean="0"/>
              <a:t>with </a:t>
            </a:r>
            <a:r>
              <a:rPr lang="en-AU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each other within and across</a:t>
            </a:r>
            <a:r>
              <a:rPr lang="en-AU" dirty="0" smtClean="0"/>
              <a:t> schools. Access to participatory technologies enables teachers to </a:t>
            </a:r>
            <a:r>
              <a:rPr lang="en-AU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share, connect, collaborate and take collective action</a:t>
            </a:r>
            <a:r>
              <a:rPr lang="en-AU" dirty="0" smtClean="0"/>
              <a:t>. As a system we have the potential to become a </a:t>
            </a:r>
            <a:r>
              <a:rPr lang="en-AU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community of learners </a:t>
            </a:r>
            <a:r>
              <a:rPr lang="en-AU" dirty="0" smtClean="0"/>
              <a:t>focussed on building capacity to improve learning for </a:t>
            </a:r>
            <a:r>
              <a:rPr lang="en-AU" i="1" dirty="0" smtClean="0"/>
              <a:t>all</a:t>
            </a:r>
            <a:r>
              <a:rPr lang="en-AU" dirty="0" smtClean="0"/>
              <a:t> students. This enterprise approach to learning is predicated on the commitment of all teachers and leaders </a:t>
            </a:r>
            <a:r>
              <a:rPr lang="en-AU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entering into a culture of collaborative professional learning</a:t>
            </a:r>
            <a:r>
              <a:rPr lang="en-AU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 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administration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Phase one</a:t>
            </a:r>
            <a:endParaRPr lang="en-A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Jabber?</a:t>
            </a:r>
            <a:endParaRPr lang="en-AU" dirty="0"/>
          </a:p>
        </p:txBody>
      </p:sp>
      <p:pic>
        <p:nvPicPr>
          <p:cNvPr id="1026" name="Picture 2" descr="S:\ICON\ICON 2012\Project 5 - Video Conferencing\Screenshots\With b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284984"/>
            <a:ext cx="4811639" cy="2708306"/>
          </a:xfrm>
          <a:prstGeom prst="rect">
            <a:avLst/>
          </a:prstGeom>
          <a:noFill/>
        </p:spPr>
      </p:pic>
      <p:pic>
        <p:nvPicPr>
          <p:cNvPr id="1027" name="Picture 3" descr="S:\ICON\ICON 2012\Project 5 - Video Conferencing\Screenshots\Use share scree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1684"/>
            <a:ext cx="4695255" cy="295542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508104" y="836712"/>
            <a:ext cx="324036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AU" sz="2000" dirty="0" smtClean="0">
                <a:solidFill>
                  <a:schemeClr val="tx2"/>
                </a:solidFill>
              </a:rPr>
              <a:t>Integrated phonebook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Safe and secure network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Quality video connection 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Meeting rooms to gather people from different offices and schools together</a:t>
            </a:r>
          </a:p>
          <a:p>
            <a:pPr lvl="0">
              <a:buFont typeface="Arial" pitchFamily="34" charset="0"/>
              <a:buChar char="•"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20_3.jpg"/>
          <p:cNvPicPr>
            <a:picLocks noChangeAspect="1"/>
          </p:cNvPicPr>
          <p:nvPr/>
        </p:nvPicPr>
        <p:blipFill>
          <a:blip r:embed="rId2" cstate="print"/>
          <a:srcRect l="20455" t="12101" r="22727"/>
          <a:stretch>
            <a:fillRect/>
          </a:stretch>
        </p:blipFill>
        <p:spPr>
          <a:xfrm>
            <a:off x="2555776" y="1268759"/>
            <a:ext cx="2880320" cy="33475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need to conference?</a:t>
            </a:r>
            <a:endParaRPr lang="en-AU" dirty="0"/>
          </a:p>
        </p:txBody>
      </p:sp>
      <p:pic>
        <p:nvPicPr>
          <p:cNvPr id="4" name="Picture 3" descr="11-6-Laptop-With-Camera-Wif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6921" y="1268760"/>
            <a:ext cx="3241543" cy="2431157"/>
          </a:xfrm>
          <a:prstGeom prst="rect">
            <a:avLst/>
          </a:prstGeom>
        </p:spPr>
      </p:pic>
      <p:pic>
        <p:nvPicPr>
          <p:cNvPr id="5" name="Picture 4" descr="297062-apple-ipad-mini-rumors-schematics-and-cases-showcase-likely-features-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3573016"/>
            <a:ext cx="2448272" cy="2448272"/>
          </a:xfrm>
          <a:prstGeom prst="rect">
            <a:avLst/>
          </a:prstGeom>
        </p:spPr>
      </p:pic>
      <p:pic>
        <p:nvPicPr>
          <p:cNvPr id="6" name="Picture 5" descr="1881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1268760"/>
            <a:ext cx="2296867" cy="2126729"/>
          </a:xfrm>
          <a:prstGeom prst="rect">
            <a:avLst/>
          </a:prstGeom>
        </p:spPr>
      </p:pic>
      <p:pic>
        <p:nvPicPr>
          <p:cNvPr id="7" name="Picture 6" descr="logitech-90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4944" y="4149080"/>
            <a:ext cx="1977008" cy="1977008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 l="8067" t="13825" r="66537" b="42617"/>
          <a:stretch>
            <a:fillRect/>
          </a:stretch>
        </p:blipFill>
        <p:spPr bwMode="auto">
          <a:xfrm rot="774052">
            <a:off x="3905343" y="2442351"/>
            <a:ext cx="2438133" cy="334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Functionality</a:t>
            </a:r>
            <a:endParaRPr lang="en-AU" dirty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 l="32777" t="71378" r="40384" b="24540"/>
          <a:stretch>
            <a:fillRect/>
          </a:stretch>
        </p:blipFill>
        <p:spPr bwMode="auto">
          <a:xfrm>
            <a:off x="539552" y="2700987"/>
            <a:ext cx="8064896" cy="9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 l="53123" t="62976" r="43123" b="33887"/>
          <a:stretch>
            <a:fillRect/>
          </a:stretch>
        </p:blipFill>
        <p:spPr bwMode="auto">
          <a:xfrm>
            <a:off x="7308304" y="2780928"/>
            <a:ext cx="1224136" cy="813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rooms	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2592288" cy="4641379"/>
          </a:xfrm>
        </p:spPr>
        <p:txBody>
          <a:bodyPr>
            <a:normAutofit/>
          </a:bodyPr>
          <a:lstStyle/>
          <a:p>
            <a:r>
              <a:rPr lang="en-US" dirty="0" smtClean="0"/>
              <a:t>To book:</a:t>
            </a:r>
          </a:p>
          <a:p>
            <a:r>
              <a:rPr lang="en-US" dirty="0" smtClean="0"/>
              <a:t>Contact IT Helpdesk</a:t>
            </a:r>
          </a:p>
          <a:p>
            <a:pPr lvl="1"/>
            <a:r>
              <a:rPr lang="en-US" dirty="0" smtClean="0"/>
              <a:t>Date</a:t>
            </a:r>
          </a:p>
          <a:p>
            <a:pPr lvl="1"/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Duration</a:t>
            </a:r>
          </a:p>
          <a:p>
            <a:pPr lvl="1"/>
            <a:r>
              <a:rPr lang="en-US" dirty="0" smtClean="0"/>
              <a:t>Number participating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51850"/>
          <a:stretch>
            <a:fillRect/>
          </a:stretch>
        </p:blipFill>
        <p:spPr bwMode="auto">
          <a:xfrm>
            <a:off x="3419872" y="1268760"/>
            <a:ext cx="5220072" cy="41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ECVnewcolour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63640" y="4618824"/>
            <a:ext cx="2880360" cy="1618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980728"/>
            <a:ext cx="4641775" cy="4551772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0"/>
              </a:spcAft>
            </a:pPr>
            <a:r>
              <a:rPr lang="en-AU" sz="2400" dirty="0" smtClean="0">
                <a:ea typeface="Calibri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1F497D"/>
                </a:solidFill>
                <a:ea typeface="Times New Roman"/>
                <a:cs typeface="Times New Roman"/>
              </a:rPr>
              <a:t>Kimberley Hall</a:t>
            </a:r>
            <a:endParaRPr lang="en-AU" sz="24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1F497D"/>
                </a:solidFill>
                <a:ea typeface="Times New Roman"/>
                <a:cs typeface="Times New Roman"/>
              </a:rPr>
              <a:t>Education Officer, ICON</a:t>
            </a:r>
            <a:r>
              <a:rPr lang="en-A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r>
              <a:rPr lang="en-AU" sz="2400" dirty="0" smtClean="0">
                <a:solidFill>
                  <a:srgbClr val="1F497D"/>
                </a:solidFill>
                <a:ea typeface="Times New Roman"/>
                <a:cs typeface="Times New Roman"/>
              </a:rPr>
              <a:t>Project Team</a:t>
            </a:r>
            <a:endParaRPr lang="en-AU" sz="24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AU" sz="2400" dirty="0" smtClean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en-AU" sz="24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4F7440"/>
                </a:solidFill>
                <a:ea typeface="Times New Roman"/>
                <a:cs typeface="Times New Roman"/>
              </a:rPr>
              <a:t>Catholic Education Office Melbourne</a:t>
            </a:r>
            <a:endParaRPr lang="en-AU" sz="24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4F7440"/>
                </a:solidFill>
                <a:ea typeface="Times New Roman"/>
                <a:cs typeface="Times New Roman"/>
              </a:rPr>
              <a:t>Ph:</a:t>
            </a:r>
            <a:r>
              <a:rPr lang="en-US" dirty="0" smtClean="0">
                <a:solidFill>
                  <a:srgbClr val="4F7440"/>
                </a:solidFill>
                <a:ea typeface="Times New Roman"/>
                <a:cs typeface="Times New Roman"/>
              </a:rPr>
              <a:t> +61 3 9267 0359  </a:t>
            </a:r>
            <a:br>
              <a:rPr lang="en-US" dirty="0" smtClean="0">
                <a:solidFill>
                  <a:srgbClr val="4F7440"/>
                </a:solidFill>
                <a:ea typeface="Times New Roman"/>
                <a:cs typeface="Times New Roman"/>
              </a:rPr>
            </a:br>
            <a:r>
              <a:rPr lang="en-US" b="1" dirty="0" smtClean="0">
                <a:solidFill>
                  <a:srgbClr val="4F7440"/>
                </a:solidFill>
                <a:ea typeface="Times New Roman"/>
                <a:cs typeface="Times New Roman"/>
              </a:rPr>
              <a:t>Fax:</a:t>
            </a:r>
            <a:r>
              <a:rPr lang="en-US" dirty="0" smtClean="0">
                <a:solidFill>
                  <a:srgbClr val="4F7440"/>
                </a:solidFill>
                <a:ea typeface="Times New Roman"/>
                <a:cs typeface="Times New Roman"/>
              </a:rPr>
              <a:t> +61 3 9415 9325</a:t>
            </a:r>
            <a:br>
              <a:rPr lang="en-US" dirty="0" smtClean="0">
                <a:solidFill>
                  <a:srgbClr val="4F7440"/>
                </a:solidFill>
                <a:ea typeface="Times New Roman"/>
                <a:cs typeface="Times New Roman"/>
              </a:rPr>
            </a:br>
            <a:r>
              <a:rPr lang="en-US" dirty="0" smtClean="0">
                <a:solidFill>
                  <a:srgbClr val="4F7440"/>
                </a:solidFill>
                <a:ea typeface="Times New Roman"/>
                <a:cs typeface="Times New Roman"/>
              </a:rPr>
              <a:t>228 Victoria Parade, East Melbourne</a:t>
            </a:r>
            <a:endParaRPr lang="en-AU" sz="24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4F7440"/>
                </a:solidFill>
                <a:ea typeface="Times New Roman"/>
                <a:cs typeface="Times New Roman"/>
              </a:rPr>
              <a:t>(PO Box 3, East Melbourne Vic 8002)</a:t>
            </a:r>
            <a:endParaRPr lang="en-AU" sz="24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AU" sz="2400" dirty="0" smtClean="0">
                <a:solidFill>
                  <a:srgbClr val="0000FF"/>
                </a:solidFill>
                <a:ea typeface="Times New Roman"/>
                <a:cs typeface="Times New Roman"/>
                <a:hlinkClick r:id="rId2"/>
              </a:rPr>
              <a:t>khall@ceomelb.catholic.edu.au</a:t>
            </a:r>
            <a:endParaRPr lang="en-AU" sz="24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AU" dirty="0" smtClean="0">
                <a:solidFill>
                  <a:srgbClr val="0000FF"/>
                </a:solidFill>
                <a:ea typeface="Times New Roman"/>
                <a:cs typeface="Times New Roman"/>
                <a:hlinkClick r:id="rId3" action="ppaction://hlinkfile"/>
              </a:rPr>
              <a:t>www.ceomelb.catholic.edu.au</a:t>
            </a:r>
            <a:endParaRPr lang="en-AU" sz="24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AU" b="1" dirty="0" smtClean="0">
                <a:solidFill>
                  <a:srgbClr val="76923C"/>
                </a:solidFill>
                <a:ea typeface="Times New Roman"/>
                <a:cs typeface="Times New Roman"/>
              </a:rPr>
              <a:t>Video Conference Username:</a:t>
            </a:r>
            <a:endParaRPr lang="en-AU" sz="2400" dirty="0" smtClean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AU" dirty="0" smtClean="0">
                <a:solidFill>
                  <a:srgbClr val="1F497D"/>
                </a:solidFill>
                <a:ea typeface="Times New Roman"/>
                <a:cs typeface="Times New Roman"/>
              </a:rPr>
              <a:t>ceom.kimberley.hall </a:t>
            </a:r>
            <a:endParaRPr lang="en-AU" sz="2400" dirty="0" smtClean="0">
              <a:ea typeface="Calibri"/>
              <a:cs typeface="Times New Roman"/>
            </a:endParaRPr>
          </a:p>
          <a:p>
            <a:endParaRPr lang="en-AU" dirty="0"/>
          </a:p>
        </p:txBody>
      </p:sp>
      <p:pic>
        <p:nvPicPr>
          <p:cNvPr id="4" name="Picture 3" descr="ceom-icon_cmyk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8980" y="2636912"/>
            <a:ext cx="1580310" cy="216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95536" y="4293096"/>
            <a:ext cx="4032448" cy="1440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Learning and teaching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Phase </a:t>
            </a:r>
            <a:r>
              <a:rPr lang="en-US" sz="6000" dirty="0" smtClean="0"/>
              <a:t>two</a:t>
            </a:r>
            <a:endParaRPr lang="en-AU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</TotalTime>
  <Words>155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ICON:  Video Conferencing</vt:lpstr>
      <vt:lpstr>Video Conferencing in context</vt:lpstr>
      <vt:lpstr>administration</vt:lpstr>
      <vt:lpstr>Why Jabber?</vt:lpstr>
      <vt:lpstr>What do you need to conference?</vt:lpstr>
      <vt:lpstr>Functionality</vt:lpstr>
      <vt:lpstr>Meeting rooms </vt:lpstr>
      <vt:lpstr>Slide 8</vt:lpstr>
      <vt:lpstr>Learning and teaching</vt:lpstr>
      <vt:lpstr>Watch this space</vt:lpstr>
      <vt:lpstr>Questions?</vt:lpstr>
    </vt:vector>
  </TitlesOfParts>
  <Company>Catholic Education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Presentation Title here over two lines</dc:title>
  <dc:creator>lgratton</dc:creator>
  <cp:lastModifiedBy>Kimberley Hall</cp:lastModifiedBy>
  <cp:revision>99</cp:revision>
  <dcterms:created xsi:type="dcterms:W3CDTF">2011-02-09T04:02:37Z</dcterms:created>
  <dcterms:modified xsi:type="dcterms:W3CDTF">2013-03-21T00:49:13Z</dcterms:modified>
</cp:coreProperties>
</file>